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E5D2-A928-478C-9205-D741C10AB1CD}" type="datetimeFigureOut">
              <a:rPr lang="en-GB" smtClean="0"/>
              <a:t>20/09/2012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EE2A-BB6A-4F6D-9138-720581C7A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85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E5D2-A928-478C-9205-D741C10AB1CD}" type="datetimeFigureOut">
              <a:rPr lang="en-GB" smtClean="0"/>
              <a:t>20/09/2012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EE2A-BB6A-4F6D-9138-720581C7A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66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E5D2-A928-478C-9205-D741C10AB1CD}" type="datetimeFigureOut">
              <a:rPr lang="en-GB" smtClean="0"/>
              <a:t>20/09/2012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EE2A-BB6A-4F6D-9138-720581C7A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4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E5D2-A928-478C-9205-D741C10AB1CD}" type="datetimeFigureOut">
              <a:rPr lang="en-GB" smtClean="0"/>
              <a:t>20/09/2012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EE2A-BB6A-4F6D-9138-720581C7A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29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E5D2-A928-478C-9205-D741C10AB1CD}" type="datetimeFigureOut">
              <a:rPr lang="en-GB" smtClean="0"/>
              <a:t>20/09/2012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EE2A-BB6A-4F6D-9138-720581C7A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66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E5D2-A928-478C-9205-D741C10AB1CD}" type="datetimeFigureOut">
              <a:rPr lang="en-GB" smtClean="0"/>
              <a:t>20/09/2012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EE2A-BB6A-4F6D-9138-720581C7A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43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E5D2-A928-478C-9205-D741C10AB1CD}" type="datetimeFigureOut">
              <a:rPr lang="en-GB" smtClean="0"/>
              <a:t>20/09/2012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EE2A-BB6A-4F6D-9138-720581C7A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90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E5D2-A928-478C-9205-D741C10AB1CD}" type="datetimeFigureOut">
              <a:rPr lang="en-GB" smtClean="0"/>
              <a:t>20/09/2012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EE2A-BB6A-4F6D-9138-720581C7A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91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E5D2-A928-478C-9205-D741C10AB1CD}" type="datetimeFigureOut">
              <a:rPr lang="en-GB" smtClean="0"/>
              <a:t>20/09/2012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EE2A-BB6A-4F6D-9138-720581C7A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41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E5D2-A928-478C-9205-D741C10AB1CD}" type="datetimeFigureOut">
              <a:rPr lang="en-GB" smtClean="0"/>
              <a:t>20/09/2012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EE2A-BB6A-4F6D-9138-720581C7A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79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E5D2-A928-478C-9205-D741C10AB1CD}" type="datetimeFigureOut">
              <a:rPr lang="en-GB" smtClean="0"/>
              <a:t>20/09/2012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EE2A-BB6A-4F6D-9138-720581C7A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98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9E5D2-A928-478C-9205-D741C10AB1CD}" type="datetimeFigureOut">
              <a:rPr lang="en-GB" smtClean="0"/>
              <a:t>20/09/2012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BEE2A-BB6A-4F6D-9138-720581C7A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02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1800" y="116632"/>
            <a:ext cx="3528392" cy="504056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DIMENSIONS MERLO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453" y="3810872"/>
            <a:ext cx="2728246" cy="28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3888" y="4293232"/>
            <a:ext cx="1842378" cy="12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 r="6364" b="12593"/>
          <a:stretch/>
        </p:blipFill>
        <p:spPr>
          <a:xfrm>
            <a:off x="215453" y="764704"/>
            <a:ext cx="4210978" cy="288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 t="9150" r="7515" b="2656"/>
          <a:stretch/>
        </p:blipFill>
        <p:spPr bwMode="auto">
          <a:xfrm>
            <a:off x="5580112" y="3789040"/>
            <a:ext cx="327796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3923928" y="5106418"/>
            <a:ext cx="1152128" cy="33880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79565" y="4109010"/>
            <a:ext cx="851515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1.80m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4953" y="6021288"/>
            <a:ext cx="245328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15616" y="6197242"/>
            <a:ext cx="851515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2.50m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99592" y="2708920"/>
            <a:ext cx="345638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20942" y="2919900"/>
            <a:ext cx="77296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5.754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68" y="761804"/>
            <a:ext cx="42132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6790880" y="1556792"/>
            <a:ext cx="0" cy="187220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6948264" y="2276872"/>
            <a:ext cx="851515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2.85m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3491880" y="5909210"/>
            <a:ext cx="1944763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POIDS : 15650Kg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48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DIMENSIONS MERLO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DIMENSIONS MERLO</dc:title>
  <dc:creator>sfumey</dc:creator>
  <cp:lastModifiedBy>sfumey</cp:lastModifiedBy>
  <cp:revision>11</cp:revision>
  <dcterms:created xsi:type="dcterms:W3CDTF">2012-09-20T09:06:45Z</dcterms:created>
  <dcterms:modified xsi:type="dcterms:W3CDTF">2012-09-20T14:54:56Z</dcterms:modified>
</cp:coreProperties>
</file>