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45EF3-CA99-4D72-A2B6-250977045032}" type="datetimeFigureOut">
              <a:rPr lang="fr-FR" smtClean="0"/>
              <a:t>02/06/2015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A395E-3791-40A8-9609-E827D298954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6501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45EF3-CA99-4D72-A2B6-250977045032}" type="datetimeFigureOut">
              <a:rPr lang="fr-FR" smtClean="0"/>
              <a:t>02/06/2015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A395E-3791-40A8-9609-E827D298954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0787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45EF3-CA99-4D72-A2B6-250977045032}" type="datetimeFigureOut">
              <a:rPr lang="fr-FR" smtClean="0"/>
              <a:t>02/06/2015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A395E-3791-40A8-9609-E827D298954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6678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45EF3-CA99-4D72-A2B6-250977045032}" type="datetimeFigureOut">
              <a:rPr lang="fr-FR" smtClean="0"/>
              <a:t>02/06/2015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A395E-3791-40A8-9609-E827D298954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0980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45EF3-CA99-4D72-A2B6-250977045032}" type="datetimeFigureOut">
              <a:rPr lang="fr-FR" smtClean="0"/>
              <a:t>02/06/2015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A395E-3791-40A8-9609-E827D298954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3312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45EF3-CA99-4D72-A2B6-250977045032}" type="datetimeFigureOut">
              <a:rPr lang="fr-FR" smtClean="0"/>
              <a:t>02/06/2015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A395E-3791-40A8-9609-E827D298954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5226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45EF3-CA99-4D72-A2B6-250977045032}" type="datetimeFigureOut">
              <a:rPr lang="fr-FR" smtClean="0"/>
              <a:t>02/06/2015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A395E-3791-40A8-9609-E827D298954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1454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45EF3-CA99-4D72-A2B6-250977045032}" type="datetimeFigureOut">
              <a:rPr lang="fr-FR" smtClean="0"/>
              <a:t>02/06/2015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A395E-3791-40A8-9609-E827D298954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8277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45EF3-CA99-4D72-A2B6-250977045032}" type="datetimeFigureOut">
              <a:rPr lang="fr-FR" smtClean="0"/>
              <a:t>02/06/2015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A395E-3791-40A8-9609-E827D298954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5545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45EF3-CA99-4D72-A2B6-250977045032}" type="datetimeFigureOut">
              <a:rPr lang="fr-FR" smtClean="0"/>
              <a:t>02/06/2015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A395E-3791-40A8-9609-E827D298954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5987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45EF3-CA99-4D72-A2B6-250977045032}" type="datetimeFigureOut">
              <a:rPr lang="fr-FR" smtClean="0"/>
              <a:t>02/06/2015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A395E-3791-40A8-9609-E827D298954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1229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B45EF3-CA99-4D72-A2B6-250977045032}" type="datetimeFigureOut">
              <a:rPr lang="fr-FR" smtClean="0"/>
              <a:t>02/06/2015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AA395E-3791-40A8-9609-E827D298954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3212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microsoft.com/office/2007/relationships/hdphoto" Target="../media/hdphoto5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876797" y="65899"/>
            <a:ext cx="2422458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CH 948 - KALMAR</a:t>
            </a:r>
            <a:endParaRPr lang="fr-FR" sz="2400" b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8" t="26305" r="6756" b="5106"/>
          <a:stretch/>
        </p:blipFill>
        <p:spPr>
          <a:xfrm>
            <a:off x="337753" y="3721636"/>
            <a:ext cx="2683299" cy="288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423" r="2612" b="9430"/>
          <a:stretch/>
        </p:blipFill>
        <p:spPr>
          <a:xfrm>
            <a:off x="6243124" y="3781168"/>
            <a:ext cx="5569373" cy="288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1" t="6486" r="189" b="16997"/>
          <a:stretch/>
        </p:blipFill>
        <p:spPr>
          <a:xfrm>
            <a:off x="4725682" y="659371"/>
            <a:ext cx="2798618" cy="288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54" t="3844" r="14594" b="901"/>
          <a:stretch/>
        </p:blipFill>
        <p:spPr>
          <a:xfrm>
            <a:off x="337753" y="659371"/>
            <a:ext cx="2876368" cy="2880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65" t="16576" r="18289" b="6186"/>
          <a:stretch/>
        </p:blipFill>
        <p:spPr>
          <a:xfrm>
            <a:off x="3695976" y="3781168"/>
            <a:ext cx="1872224" cy="2880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37753" y="659365"/>
            <a:ext cx="777777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5.00m</a:t>
            </a:r>
            <a:endParaRPr lang="fr-FR" b="1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873211" y="1210962"/>
            <a:ext cx="3867" cy="2328409"/>
          </a:xfrm>
          <a:prstGeom prst="straightConnector1">
            <a:avLst/>
          </a:prstGeom>
          <a:ln w="317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494522" y="5221168"/>
            <a:ext cx="2276670" cy="78620"/>
          </a:xfrm>
          <a:prstGeom prst="straightConnector1">
            <a:avLst/>
          </a:prstGeom>
          <a:ln w="3175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3816220" y="5394911"/>
            <a:ext cx="1632242" cy="0"/>
          </a:xfrm>
          <a:prstGeom prst="straightConnector1">
            <a:avLst/>
          </a:prstGeom>
          <a:ln w="317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927961" y="5115122"/>
            <a:ext cx="777777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2.48m</a:t>
            </a:r>
            <a:endParaRPr lang="fr-FR" b="1" dirty="0">
              <a:solidFill>
                <a:srgbClr val="FF0000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7800392" y="6419461"/>
            <a:ext cx="3937518" cy="0"/>
          </a:xfrm>
          <a:prstGeom prst="straightConnector1">
            <a:avLst/>
          </a:prstGeom>
          <a:ln w="317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" t="22722" r="6704" b="6939"/>
          <a:stretch/>
        </p:blipFill>
        <p:spPr>
          <a:xfrm>
            <a:off x="8949204" y="659365"/>
            <a:ext cx="2863293" cy="2880000"/>
          </a:xfrm>
          <a:prstGeom prst="rect">
            <a:avLst/>
          </a:prstGeom>
        </p:spPr>
      </p:pic>
      <p:cxnSp>
        <p:nvCxnSpPr>
          <p:cNvPr id="28" name="Straight Arrow Connector 27"/>
          <p:cNvCxnSpPr/>
          <p:nvPr/>
        </p:nvCxnSpPr>
        <p:spPr>
          <a:xfrm flipV="1">
            <a:off x="9974424" y="2733876"/>
            <a:ext cx="849086" cy="665094"/>
          </a:xfrm>
          <a:prstGeom prst="straightConnector1">
            <a:avLst/>
          </a:prstGeom>
          <a:ln w="317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7977673" y="4002833"/>
            <a:ext cx="37323" cy="2598803"/>
          </a:xfrm>
          <a:prstGeom prst="straightConnector1">
            <a:avLst/>
          </a:prstGeom>
          <a:ln w="317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10380850" y="844031"/>
            <a:ext cx="18117" cy="1964483"/>
          </a:xfrm>
          <a:prstGeom prst="straightConnector1">
            <a:avLst/>
          </a:prstGeom>
          <a:ln w="317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6910366" y="4553338"/>
            <a:ext cx="777777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3.12m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9487564" y="5929231"/>
            <a:ext cx="777777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5.00m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0758195" y="2962477"/>
            <a:ext cx="784189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2.00m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72958" y="1291761"/>
            <a:ext cx="883997" cy="499915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3035868" y="1422344"/>
            <a:ext cx="1770036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POIDS : 18700Kg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4386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12</Words>
  <Application>Microsoft Office PowerPoint</Application>
  <PresentationFormat>Widescreen</PresentationFormat>
  <Paragraphs>7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>CERN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Sylvain Fumey</dc:creator>
  <cp:lastModifiedBy>Sylvain Fumey</cp:lastModifiedBy>
  <cp:revision>9</cp:revision>
  <dcterms:created xsi:type="dcterms:W3CDTF">2015-06-02T12:45:21Z</dcterms:created>
  <dcterms:modified xsi:type="dcterms:W3CDTF">2015-06-02T14:45:27Z</dcterms:modified>
</cp:coreProperties>
</file>