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30A2D-EEF7-46E9-8068-DAE7844BA38C}" type="datetimeFigureOut">
              <a:rPr lang="en-GB" smtClean="0"/>
              <a:t>27/03/2015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F3E0-5FFD-4BEE-BA51-B0794C4356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5899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30A2D-EEF7-46E9-8068-DAE7844BA38C}" type="datetimeFigureOut">
              <a:rPr lang="en-GB" smtClean="0"/>
              <a:t>27/03/2015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F3E0-5FFD-4BEE-BA51-B0794C4356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924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30A2D-EEF7-46E9-8068-DAE7844BA38C}" type="datetimeFigureOut">
              <a:rPr lang="en-GB" smtClean="0"/>
              <a:t>27/03/2015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F3E0-5FFD-4BEE-BA51-B0794C4356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414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30A2D-EEF7-46E9-8068-DAE7844BA38C}" type="datetimeFigureOut">
              <a:rPr lang="en-GB" smtClean="0"/>
              <a:t>27/03/2015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F3E0-5FFD-4BEE-BA51-B0794C4356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2198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30A2D-EEF7-46E9-8068-DAE7844BA38C}" type="datetimeFigureOut">
              <a:rPr lang="en-GB" smtClean="0"/>
              <a:t>27/03/2015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F3E0-5FFD-4BEE-BA51-B0794C4356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660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30A2D-EEF7-46E9-8068-DAE7844BA38C}" type="datetimeFigureOut">
              <a:rPr lang="en-GB" smtClean="0"/>
              <a:t>27/03/2015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F3E0-5FFD-4BEE-BA51-B0794C4356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452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30A2D-EEF7-46E9-8068-DAE7844BA38C}" type="datetimeFigureOut">
              <a:rPr lang="en-GB" smtClean="0"/>
              <a:t>27/03/2015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F3E0-5FFD-4BEE-BA51-B0794C4356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304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30A2D-EEF7-46E9-8068-DAE7844BA38C}" type="datetimeFigureOut">
              <a:rPr lang="en-GB" smtClean="0"/>
              <a:t>27/03/2015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F3E0-5FFD-4BEE-BA51-B0794C4356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954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30A2D-EEF7-46E9-8068-DAE7844BA38C}" type="datetimeFigureOut">
              <a:rPr lang="en-GB" smtClean="0"/>
              <a:t>27/03/2015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F3E0-5FFD-4BEE-BA51-B0794C4356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483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30A2D-EEF7-46E9-8068-DAE7844BA38C}" type="datetimeFigureOut">
              <a:rPr lang="en-GB" smtClean="0"/>
              <a:t>27/03/2015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F3E0-5FFD-4BEE-BA51-B0794C4356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06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30A2D-EEF7-46E9-8068-DAE7844BA38C}" type="datetimeFigureOut">
              <a:rPr lang="en-GB" smtClean="0"/>
              <a:t>27/03/2015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F3E0-5FFD-4BEE-BA51-B0794C4356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449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30A2D-EEF7-46E9-8068-DAE7844BA38C}" type="datetimeFigureOut">
              <a:rPr lang="en-GB" smtClean="0"/>
              <a:t>27/03/2015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DF3E0-5FFD-4BEE-BA51-B0794C4356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5506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915816" y="44624"/>
            <a:ext cx="3240360" cy="648072"/>
          </a:xfrm>
          <a:solidFill>
            <a:srgbClr val="FFFF00"/>
          </a:solidFill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CH 947</a:t>
            </a:r>
            <a:endParaRPr lang="en-GB" b="1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299" t="2990" b="10778"/>
          <a:stretch/>
        </p:blipFill>
        <p:spPr>
          <a:xfrm>
            <a:off x="3635896" y="836712"/>
            <a:ext cx="3196293" cy="2160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52" t="4735" r="20093"/>
          <a:stretch/>
        </p:blipFill>
        <p:spPr>
          <a:xfrm>
            <a:off x="7555205" y="836712"/>
            <a:ext cx="1474077" cy="3276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49" t="13085" r="13116" b="3302"/>
          <a:stretch/>
        </p:blipFill>
        <p:spPr>
          <a:xfrm>
            <a:off x="107504" y="836712"/>
            <a:ext cx="2864969" cy="4320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74" t="9720" r="7476" b="5919"/>
          <a:stretch/>
        </p:blipFill>
        <p:spPr>
          <a:xfrm>
            <a:off x="3131840" y="3068960"/>
            <a:ext cx="4159994" cy="3204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330580" y="5805264"/>
            <a:ext cx="1705916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POIDS : 8450 Kg</a:t>
            </a:r>
            <a:endParaRPr lang="en-GB" b="1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699792" y="1268760"/>
            <a:ext cx="0" cy="3744416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796136" y="3717032"/>
            <a:ext cx="72008" cy="2376264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707904" y="3356992"/>
            <a:ext cx="0" cy="2808312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668344" y="3212976"/>
            <a:ext cx="1152128" cy="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812360" y="3356992"/>
            <a:ext cx="909223" cy="40011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1.20 m</a:t>
            </a:r>
            <a:endParaRPr lang="en-GB" sz="20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79512" y="5867980"/>
            <a:ext cx="2728760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HAUTEUR LEVAGE : 5.50 m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51920" y="5013176"/>
            <a:ext cx="830677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2.40 m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073520" y="4720498"/>
            <a:ext cx="830677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2.15 m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55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17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CH 947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 947</dc:title>
  <dc:creator>sfumey</dc:creator>
  <cp:lastModifiedBy>sfumey</cp:lastModifiedBy>
  <cp:revision>3</cp:revision>
  <dcterms:created xsi:type="dcterms:W3CDTF">2015-03-27T14:43:00Z</dcterms:created>
  <dcterms:modified xsi:type="dcterms:W3CDTF">2015-03-27T15:03:10Z</dcterms:modified>
</cp:coreProperties>
</file>