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3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1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5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7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6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7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9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6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9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9CB1-84CD-4161-903D-B4F98DD9048C}" type="datetimeFigureOut">
              <a:rPr lang="en-GB" smtClean="0"/>
              <a:t>13/11/2013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8A08-6826-427C-8504-9BFE41870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8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5393" r="28738" b="8536"/>
          <a:stretch/>
        </p:blipFill>
        <p:spPr>
          <a:xfrm>
            <a:off x="6046876" y="135181"/>
            <a:ext cx="3020705" cy="28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3707" r="5607" b="9159"/>
          <a:stretch/>
        </p:blipFill>
        <p:spPr>
          <a:xfrm>
            <a:off x="105197" y="116632"/>
            <a:ext cx="5402907" cy="36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6362" r="13044" b="16252"/>
          <a:stretch/>
        </p:blipFill>
        <p:spPr>
          <a:xfrm>
            <a:off x="323528" y="3992449"/>
            <a:ext cx="3606325" cy="27859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1920" y="44624"/>
            <a:ext cx="1512168" cy="648072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CH754</a:t>
            </a:r>
            <a:endParaRPr lang="en-GB" sz="3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28184" y="1124744"/>
            <a:ext cx="0" cy="1800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2200" y="2387087"/>
            <a:ext cx="7777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5.10m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1822" y="4735400"/>
            <a:ext cx="7777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1.40m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9552" y="5292935"/>
            <a:ext cx="316835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63888" y="666542"/>
            <a:ext cx="0" cy="293946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27584" y="188640"/>
            <a:ext cx="72008" cy="341736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1057919" y="1547300"/>
            <a:ext cx="78418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2.40m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30" name="TextBox 1029"/>
          <p:cNvSpPr txBox="1"/>
          <p:nvPr/>
        </p:nvSpPr>
        <p:spPr>
          <a:xfrm>
            <a:off x="2627784" y="2024844"/>
            <a:ext cx="7777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2.15m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31" name="TextBox 1030"/>
          <p:cNvSpPr txBox="1"/>
          <p:nvPr/>
        </p:nvSpPr>
        <p:spPr>
          <a:xfrm>
            <a:off x="6955419" y="1209296"/>
            <a:ext cx="77777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1.20m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33" name="Straight Arrow Connector 1032"/>
          <p:cNvCxnSpPr/>
          <p:nvPr/>
        </p:nvCxnSpPr>
        <p:spPr>
          <a:xfrm>
            <a:off x="6372200" y="980728"/>
            <a:ext cx="1944216" cy="14401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3995936" y="3347057"/>
            <a:ext cx="165618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POIDS : </a:t>
            </a:r>
            <a:r>
              <a:rPr lang="en-US" b="1" dirty="0" smtClean="0">
                <a:solidFill>
                  <a:srgbClr val="FF0000"/>
                </a:solidFill>
              </a:rPr>
              <a:t>9900Kg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0716" r="24673" b="26854"/>
          <a:stretch/>
        </p:blipFill>
        <p:spPr>
          <a:xfrm>
            <a:off x="4572393" y="3933376"/>
            <a:ext cx="446410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CH754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597</dc:title>
  <dc:creator>sfumey</dc:creator>
  <cp:lastModifiedBy>sfumey</cp:lastModifiedBy>
  <cp:revision>12</cp:revision>
  <dcterms:created xsi:type="dcterms:W3CDTF">2013-11-13T10:18:59Z</dcterms:created>
  <dcterms:modified xsi:type="dcterms:W3CDTF">2013-11-13T16:12:18Z</dcterms:modified>
</cp:coreProperties>
</file>