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256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50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10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27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66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81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03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46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4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9DCF-4CEB-4D5D-8AD2-C1C9EA60A946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F60D4-D87B-4ADF-8F40-DED914DEE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53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5" t="6604"/>
          <a:stretch/>
        </p:blipFill>
        <p:spPr>
          <a:xfrm>
            <a:off x="323528" y="1412776"/>
            <a:ext cx="3355599" cy="493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89" t="33645" r="3811" b="10904"/>
          <a:stretch/>
        </p:blipFill>
        <p:spPr>
          <a:xfrm>
            <a:off x="3923928" y="1422342"/>
            <a:ext cx="4976345" cy="49320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1691680" y="4941168"/>
            <a:ext cx="1800200" cy="1224136"/>
          </a:xfrm>
          <a:prstGeom prst="straightConnector1">
            <a:avLst/>
          </a:prstGeom>
          <a:ln w="158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123728" y="1628800"/>
            <a:ext cx="0" cy="4248472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83568" y="4797152"/>
            <a:ext cx="1080120" cy="4572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3568" y="5182592"/>
            <a:ext cx="70083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98cm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4881" y="2348880"/>
            <a:ext cx="81785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199cm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39752" y="5723738"/>
            <a:ext cx="817853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180cm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79912" y="409340"/>
            <a:ext cx="1380506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 575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33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sfumey</dc:creator>
  <cp:lastModifiedBy>sfumey</cp:lastModifiedBy>
  <cp:revision>4</cp:revision>
  <dcterms:created xsi:type="dcterms:W3CDTF">2012-11-30T13:16:25Z</dcterms:created>
  <dcterms:modified xsi:type="dcterms:W3CDTF">2012-11-30T13:27:09Z</dcterms:modified>
</cp:coreProperties>
</file>