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53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92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19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78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1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2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1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20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8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85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E7FE2-6CBE-4B55-9134-E5388D7A2AAA}" type="datetimeFigureOut">
              <a:rPr lang="en-GB" smtClean="0"/>
              <a:t>15/02/2013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52530-B92E-4C60-89DE-5D42521BB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12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7904" y="188641"/>
            <a:ext cx="2016224" cy="648071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PEFRA</a:t>
            </a:r>
            <a:endParaRPr lang="en-GB" sz="28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7" t="1371" r="11402"/>
          <a:stretch/>
        </p:blipFill>
        <p:spPr>
          <a:xfrm>
            <a:off x="539551" y="1268760"/>
            <a:ext cx="3461276" cy="36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96752"/>
            <a:ext cx="2160000" cy="288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240" y="3861048"/>
            <a:ext cx="2160000" cy="288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02644" y="5044534"/>
            <a:ext cx="1611147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LARGEUR MAX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60 cm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32040" y="5229200"/>
            <a:ext cx="1584176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356992"/>
            <a:ext cx="1512168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61048"/>
            <a:ext cx="3533283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V="1">
            <a:off x="683568" y="1412576"/>
            <a:ext cx="0" cy="3312368"/>
          </a:xfrm>
          <a:prstGeom prst="straightConnector1">
            <a:avLst/>
          </a:prstGeom>
          <a:ln w="444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7584" y="5229200"/>
            <a:ext cx="2660537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LONGUEUR MAX : 120 cm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HAUTEUR MAX    : 120 cm</a:t>
            </a:r>
          </a:p>
          <a:p>
            <a:r>
              <a:rPr lang="en-US" b="1" smtClean="0">
                <a:solidFill>
                  <a:srgbClr val="FF0000"/>
                </a:solidFill>
              </a:rPr>
              <a:t>POIDS                    : 370 Kg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968" y="2060848"/>
            <a:ext cx="213808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CAPACITE TRACTION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700 Kg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PEFRA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PEFRA</dc:title>
  <dc:creator>sfumey</dc:creator>
  <cp:lastModifiedBy>sfumey</cp:lastModifiedBy>
  <cp:revision>5</cp:revision>
  <dcterms:created xsi:type="dcterms:W3CDTF">2013-02-15T08:43:23Z</dcterms:created>
  <dcterms:modified xsi:type="dcterms:W3CDTF">2013-02-15T10:11:57Z</dcterms:modified>
</cp:coreProperties>
</file>