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03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7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76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8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8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8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0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7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52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68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4C2AA-012D-4880-A393-B7DA949B78D5}" type="datetimeFigureOut">
              <a:rPr lang="en-GB" smtClean="0"/>
              <a:t>12/07/2012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DF9B-F6C9-4034-8C35-B6D59D73D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CH </a:t>
            </a:r>
            <a:r>
              <a:rPr lang="en-US" b="1" smtClean="0">
                <a:solidFill>
                  <a:srgbClr val="FF0000"/>
                </a:solidFill>
              </a:rPr>
              <a:t>506 – CH 499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4050000" cy="540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97352"/>
            <a:ext cx="4050000" cy="5400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940152" y="4509120"/>
            <a:ext cx="2232248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84275" y="3660737"/>
            <a:ext cx="5256584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3532946"/>
            <a:ext cx="906017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2,52 m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32121" y="3794457"/>
            <a:ext cx="848309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1,54m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6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 506 – CH 499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sfumey</dc:creator>
  <cp:lastModifiedBy>sfumey</cp:lastModifiedBy>
  <cp:revision>3</cp:revision>
  <dcterms:created xsi:type="dcterms:W3CDTF">2012-07-12T08:52:18Z</dcterms:created>
  <dcterms:modified xsi:type="dcterms:W3CDTF">2012-07-12T09:17:16Z</dcterms:modified>
</cp:coreProperties>
</file>